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Solway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4D0250-67EC-4791-826D-131A2ADC3AD2}">
  <a:tblStyle styleId="{704D0250-67EC-4791-826D-131A2ADC3A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159747-678E-46DC-82BB-6DAD22C2770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Cvikić" userId="92543201c9d98785" providerId="LiveId" clId="{292402ED-5D16-49CD-BF32-17408815D0B2}"/>
    <pc:docChg chg="custSel modSld">
      <pc:chgData name="Sandra Cvikić" userId="92543201c9d98785" providerId="LiveId" clId="{292402ED-5D16-49CD-BF32-17408815D0B2}" dt="2024-10-14T09:49:36.510" v="0" actId="313"/>
      <pc:docMkLst>
        <pc:docMk/>
      </pc:docMkLst>
      <pc:sldChg chg="modSp mod">
        <pc:chgData name="Sandra Cvikić" userId="92543201c9d98785" providerId="LiveId" clId="{292402ED-5D16-49CD-BF32-17408815D0B2}" dt="2024-10-14T09:49:36.510" v="0" actId="313"/>
        <pc:sldMkLst>
          <pc:docMk/>
          <pc:sldMk cId="0" sldId="256"/>
        </pc:sldMkLst>
        <pc:spChg chg="mod">
          <ac:chgData name="Sandra Cvikić" userId="92543201c9d98785" providerId="LiveId" clId="{292402ED-5D16-49CD-BF32-17408815D0B2}" dt="2024-10-14T09:49:36.510" v="0" actId="313"/>
          <ac:spMkLst>
            <pc:docMk/>
            <pc:sldMk cId="0" sldId="256"/>
            <ac:spMk id="1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227100" y="213300"/>
            <a:ext cx="8689800" cy="4716900"/>
          </a:xfrm>
          <a:prstGeom prst="round2DiagRect">
            <a:avLst>
              <a:gd name="adj1" fmla="val 25740"/>
              <a:gd name="adj2" fmla="val 0"/>
            </a:avLst>
          </a:prstGeom>
          <a:solidFill>
            <a:srgbClr val="FFECE6">
              <a:alpha val="90000"/>
            </a:srgbClr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21100" y="1349931"/>
            <a:ext cx="4507800" cy="18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921100" y="3195606"/>
            <a:ext cx="4507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886075" y="805450"/>
            <a:ext cx="2937900" cy="36585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/>
          <p:nvPr/>
        </p:nvSpPr>
        <p:spPr>
          <a:xfrm>
            <a:off x="227100" y="213300"/>
            <a:ext cx="8689800" cy="4716900"/>
          </a:xfrm>
          <a:prstGeom prst="round2DiagRect">
            <a:avLst>
              <a:gd name="adj1" fmla="val 25740"/>
              <a:gd name="adj2" fmla="val 0"/>
            </a:avLst>
          </a:prstGeom>
          <a:solidFill>
            <a:srgbClr val="FFECE6">
              <a:alpha val="90000"/>
            </a:srgbClr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/>
          <p:nvPr/>
        </p:nvSpPr>
        <p:spPr>
          <a:xfrm flipH="1">
            <a:off x="227100" y="213300"/>
            <a:ext cx="8689800" cy="4716900"/>
          </a:xfrm>
          <a:prstGeom prst="round2DiagRect">
            <a:avLst>
              <a:gd name="adj1" fmla="val 25740"/>
              <a:gd name="adj2" fmla="val 0"/>
            </a:avLst>
          </a:prstGeom>
          <a:solidFill>
            <a:srgbClr val="FFECE6">
              <a:alpha val="90000"/>
            </a:srgbClr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/>
          <p:nvPr/>
        </p:nvSpPr>
        <p:spPr>
          <a:xfrm>
            <a:off x="227100" y="213300"/>
            <a:ext cx="8689800" cy="4716900"/>
          </a:xfrm>
          <a:prstGeom prst="round2DiagRect">
            <a:avLst>
              <a:gd name="adj1" fmla="val 25740"/>
              <a:gd name="adj2" fmla="val 0"/>
            </a:avLst>
          </a:prstGeom>
          <a:solidFill>
            <a:srgbClr val="FFECE6">
              <a:alpha val="90000"/>
            </a:srgbClr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/>
          <p:nvPr/>
        </p:nvSpPr>
        <p:spPr>
          <a:xfrm>
            <a:off x="227100" y="213300"/>
            <a:ext cx="8689800" cy="4716900"/>
          </a:xfrm>
          <a:prstGeom prst="round2DiagRect">
            <a:avLst>
              <a:gd name="adj1" fmla="val 25740"/>
              <a:gd name="adj2" fmla="val 0"/>
            </a:avLst>
          </a:prstGeom>
          <a:solidFill>
            <a:srgbClr val="FFECE6">
              <a:alpha val="90000"/>
            </a:srgbClr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/>
          <p:nvPr/>
        </p:nvSpPr>
        <p:spPr>
          <a:xfrm rot="-8949341">
            <a:off x="8086760" y="2875915"/>
            <a:ext cx="1646315" cy="1410273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>
          <a:blip r:embed="rId2">
            <a:alphaModFix amt="16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/>
          <p:nvPr/>
        </p:nvSpPr>
        <p:spPr>
          <a:xfrm flipH="1">
            <a:off x="227100" y="213300"/>
            <a:ext cx="8689800" cy="4716900"/>
          </a:xfrm>
          <a:prstGeom prst="round2DiagRect">
            <a:avLst>
              <a:gd name="adj1" fmla="val 25740"/>
              <a:gd name="adj2" fmla="val 0"/>
            </a:avLst>
          </a:prstGeom>
          <a:solidFill>
            <a:srgbClr val="FFECE6">
              <a:alpha val="90000"/>
            </a:srgbClr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"/>
          <p:cNvSpPr/>
          <p:nvPr/>
        </p:nvSpPr>
        <p:spPr>
          <a:xfrm rot="-1850659" flipH="1">
            <a:off x="156460" y="232240"/>
            <a:ext cx="1646315" cy="1410273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lway"/>
              <a:buNone/>
              <a:defRPr sz="3200">
                <a:solidFill>
                  <a:schemeClr val="dk1"/>
                </a:solidFill>
                <a:latin typeface="Solway"/>
                <a:ea typeface="Solway"/>
                <a:cs typeface="Solway"/>
                <a:sym typeface="Sol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8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ctrTitle"/>
          </p:nvPr>
        </p:nvSpPr>
        <p:spPr>
          <a:xfrm>
            <a:off x="3889807" y="2707186"/>
            <a:ext cx="4507800" cy="18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r-HR" sz="16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VINKOVAČKI REGIONALNI CENTAR KOMPETENTNOSTI U POLJOPRIVREDI, OPSTANAK POLJOPRIVREDE I DEMOGRAFSKA REVITALIZACIJA SLAVONIJE I BARANJE</a:t>
            </a:r>
            <a:br>
              <a:rPr lang="hr-HR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r-HR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Vinkovački regionalni centar kompetentnosti u poljoprivredi kao kreativan i inovativan oblik obrazovanja i osposobljavanja aktivno doprinosi demografskoj revitalizaciji Slavonije i Baranje, jer omogućuje razvoj poljoprivredne ekonomske neovisnosti suvremenog hrvatskog gospodarstva.”</a:t>
            </a:r>
            <a:b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b="1"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3454400" y="3951390"/>
            <a:ext cx="4507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 dirty="0"/>
              <a:t>Sandra Cvikić</a:t>
            </a:r>
            <a:r>
              <a:rPr lang="hr-HR" sz="1200" dirty="0"/>
              <a:t>, Institut društvenih znanosti Ivo Pilar,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dirty="0"/>
              <a:t>Područni centar Vukovar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 dirty="0"/>
              <a:t>Ružica </a:t>
            </a:r>
            <a:r>
              <a:rPr lang="hr-HR" sz="1200" b="1" dirty="0" err="1"/>
              <a:t>Zucić</a:t>
            </a:r>
            <a:r>
              <a:rPr lang="hr-HR" sz="1200" dirty="0"/>
              <a:t>, Poljoprivredno šumarska škola Vinkovci, Regionalni centar kompetentnosti</a:t>
            </a:r>
            <a:endParaRPr sz="1200" dirty="0"/>
          </a:p>
        </p:txBody>
      </p:sp>
      <p:sp>
        <p:nvSpPr>
          <p:cNvPr id="178" name="Google Shape;178;p28"/>
          <p:cNvSpPr/>
          <p:nvPr/>
        </p:nvSpPr>
        <p:spPr>
          <a:xfrm>
            <a:off x="745375" y="679500"/>
            <a:ext cx="2937900" cy="36585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/>
          <p:nvPr/>
        </p:nvSpPr>
        <p:spPr>
          <a:xfrm rot="10664486" flipH="1">
            <a:off x="6651135" y="3532604"/>
            <a:ext cx="1646381" cy="1410330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8"/>
          <p:cNvSpPr/>
          <p:nvPr/>
        </p:nvSpPr>
        <p:spPr>
          <a:xfrm rot="-5535514" flipH="1">
            <a:off x="3167835" y="-411196"/>
            <a:ext cx="1646381" cy="1410330"/>
          </a:xfrm>
          <a:custGeom>
            <a:avLst/>
            <a:gdLst/>
            <a:ahLst/>
            <a:cxnLst/>
            <a:rect l="l" t="t" r="r" b="b"/>
            <a:pathLst>
              <a:path w="242551" h="207775" extrusionOk="0">
                <a:moveTo>
                  <a:pt x="0" y="0"/>
                </a:moveTo>
                <a:lnTo>
                  <a:pt x="1184" y="6363"/>
                </a:lnTo>
                <a:cubicBezTo>
                  <a:pt x="1184" y="6363"/>
                  <a:pt x="3162" y="6244"/>
                  <a:pt x="6750" y="6244"/>
                </a:cubicBezTo>
                <a:cubicBezTo>
                  <a:pt x="21443" y="6244"/>
                  <a:pt x="63136" y="8251"/>
                  <a:pt x="106550" y="28710"/>
                </a:cubicBezTo>
                <a:lnTo>
                  <a:pt x="113950" y="42768"/>
                </a:lnTo>
                <a:lnTo>
                  <a:pt x="111434" y="59195"/>
                </a:lnTo>
                <a:cubicBezTo>
                  <a:pt x="98115" y="70738"/>
                  <a:pt x="109362" y="84353"/>
                  <a:pt x="109362" y="84353"/>
                </a:cubicBezTo>
                <a:cubicBezTo>
                  <a:pt x="118833" y="75178"/>
                  <a:pt x="114542" y="63635"/>
                  <a:pt x="112618" y="59787"/>
                </a:cubicBezTo>
                <a:lnTo>
                  <a:pt x="116170" y="47060"/>
                </a:lnTo>
                <a:lnTo>
                  <a:pt x="125197" y="64374"/>
                </a:lnTo>
                <a:lnTo>
                  <a:pt x="112914" y="31669"/>
                </a:lnTo>
                <a:lnTo>
                  <a:pt x="112914" y="31669"/>
                </a:lnTo>
                <a:cubicBezTo>
                  <a:pt x="125937" y="38329"/>
                  <a:pt x="138960" y="46764"/>
                  <a:pt x="151538" y="57567"/>
                </a:cubicBezTo>
                <a:lnTo>
                  <a:pt x="145619" y="78285"/>
                </a:lnTo>
                <a:cubicBezTo>
                  <a:pt x="132300" y="84945"/>
                  <a:pt x="138960" y="98264"/>
                  <a:pt x="138960" y="98264"/>
                </a:cubicBezTo>
                <a:cubicBezTo>
                  <a:pt x="147691" y="92936"/>
                  <a:pt x="147099" y="83761"/>
                  <a:pt x="146359" y="79913"/>
                </a:cubicBezTo>
                <a:lnTo>
                  <a:pt x="149615" y="71626"/>
                </a:lnTo>
                <a:lnTo>
                  <a:pt x="153314" y="82133"/>
                </a:lnTo>
                <a:lnTo>
                  <a:pt x="150946" y="68814"/>
                </a:lnTo>
                <a:lnTo>
                  <a:pt x="154498" y="60083"/>
                </a:lnTo>
                <a:cubicBezTo>
                  <a:pt x="161897" y="66742"/>
                  <a:pt x="169149" y="74290"/>
                  <a:pt x="175956" y="82725"/>
                </a:cubicBezTo>
                <a:lnTo>
                  <a:pt x="165597" y="101223"/>
                </a:lnTo>
                <a:cubicBezTo>
                  <a:pt x="151390" y="103739"/>
                  <a:pt x="153610" y="118242"/>
                  <a:pt x="153610" y="118242"/>
                </a:cubicBezTo>
                <a:cubicBezTo>
                  <a:pt x="164413" y="115578"/>
                  <a:pt x="165893" y="105071"/>
                  <a:pt x="166337" y="101963"/>
                </a:cubicBezTo>
                <a:lnTo>
                  <a:pt x="178176" y="85241"/>
                </a:lnTo>
                <a:cubicBezTo>
                  <a:pt x="183947" y="92492"/>
                  <a:pt x="189127" y="100483"/>
                  <a:pt x="194011" y="109067"/>
                </a:cubicBezTo>
                <a:lnTo>
                  <a:pt x="182024" y="125789"/>
                </a:lnTo>
                <a:cubicBezTo>
                  <a:pt x="168113" y="128601"/>
                  <a:pt x="170333" y="142808"/>
                  <a:pt x="170333" y="142808"/>
                </a:cubicBezTo>
                <a:cubicBezTo>
                  <a:pt x="181432" y="139996"/>
                  <a:pt x="182912" y="129341"/>
                  <a:pt x="183208" y="126381"/>
                </a:cubicBezTo>
                <a:lnTo>
                  <a:pt x="186463" y="122681"/>
                </a:lnTo>
                <a:lnTo>
                  <a:pt x="186463" y="141920"/>
                </a:lnTo>
                <a:lnTo>
                  <a:pt x="189127" y="119870"/>
                </a:lnTo>
                <a:lnTo>
                  <a:pt x="195934" y="112470"/>
                </a:lnTo>
                <a:cubicBezTo>
                  <a:pt x="199634" y="119278"/>
                  <a:pt x="203186" y="126529"/>
                  <a:pt x="206293" y="134224"/>
                </a:cubicBezTo>
                <a:lnTo>
                  <a:pt x="199634" y="145324"/>
                </a:lnTo>
                <a:cubicBezTo>
                  <a:pt x="185575" y="150355"/>
                  <a:pt x="190607" y="164414"/>
                  <a:pt x="190607" y="164414"/>
                </a:cubicBezTo>
                <a:cubicBezTo>
                  <a:pt x="200670" y="159826"/>
                  <a:pt x="200522" y="149467"/>
                  <a:pt x="200226" y="146063"/>
                </a:cubicBezTo>
                <a:lnTo>
                  <a:pt x="207181" y="136296"/>
                </a:lnTo>
                <a:cubicBezTo>
                  <a:pt x="210733" y="145176"/>
                  <a:pt x="213989" y="154795"/>
                  <a:pt x="216653" y="165006"/>
                </a:cubicBezTo>
                <a:lnTo>
                  <a:pt x="210733" y="175957"/>
                </a:lnTo>
                <a:cubicBezTo>
                  <a:pt x="197266" y="180988"/>
                  <a:pt x="202002" y="194751"/>
                  <a:pt x="202002" y="194751"/>
                </a:cubicBezTo>
                <a:cubicBezTo>
                  <a:pt x="212361" y="190164"/>
                  <a:pt x="212065" y="179509"/>
                  <a:pt x="211621" y="176549"/>
                </a:cubicBezTo>
                <a:lnTo>
                  <a:pt x="217392" y="167818"/>
                </a:lnTo>
                <a:cubicBezTo>
                  <a:pt x="220500" y="180249"/>
                  <a:pt x="223164" y="193567"/>
                  <a:pt x="224940" y="207774"/>
                </a:cubicBezTo>
                <a:cubicBezTo>
                  <a:pt x="224940" y="207774"/>
                  <a:pt x="224940" y="189572"/>
                  <a:pt x="219020" y="164118"/>
                </a:cubicBezTo>
                <a:lnTo>
                  <a:pt x="219020" y="164118"/>
                </a:lnTo>
                <a:lnTo>
                  <a:pt x="227604" y="174033"/>
                </a:lnTo>
                <a:cubicBezTo>
                  <a:pt x="227752" y="176549"/>
                  <a:pt x="229379" y="187944"/>
                  <a:pt x="241070" y="190164"/>
                </a:cubicBezTo>
                <a:cubicBezTo>
                  <a:pt x="241070" y="190164"/>
                  <a:pt x="242550" y="175809"/>
                  <a:pt x="228343" y="173737"/>
                </a:cubicBezTo>
                <a:lnTo>
                  <a:pt x="217688" y="159382"/>
                </a:lnTo>
                <a:cubicBezTo>
                  <a:pt x="215913" y="152427"/>
                  <a:pt x="213693" y="145028"/>
                  <a:pt x="210881" y="137184"/>
                </a:cubicBezTo>
                <a:lnTo>
                  <a:pt x="210881" y="137184"/>
                </a:lnTo>
                <a:lnTo>
                  <a:pt x="223904" y="144140"/>
                </a:lnTo>
                <a:cubicBezTo>
                  <a:pt x="224052" y="145619"/>
                  <a:pt x="225088" y="158198"/>
                  <a:pt x="237371" y="160566"/>
                </a:cubicBezTo>
                <a:cubicBezTo>
                  <a:pt x="237371" y="160566"/>
                  <a:pt x="238851" y="146211"/>
                  <a:pt x="224644" y="144140"/>
                </a:cubicBezTo>
                <a:lnTo>
                  <a:pt x="218428" y="140292"/>
                </a:lnTo>
                <a:lnTo>
                  <a:pt x="236927" y="142512"/>
                </a:lnTo>
                <a:lnTo>
                  <a:pt x="215765" y="138368"/>
                </a:lnTo>
                <a:lnTo>
                  <a:pt x="209993" y="134816"/>
                </a:lnTo>
                <a:cubicBezTo>
                  <a:pt x="206145" y="124605"/>
                  <a:pt x="201262" y="113950"/>
                  <a:pt x="195342" y="103443"/>
                </a:cubicBezTo>
                <a:lnTo>
                  <a:pt x="195342" y="103443"/>
                </a:lnTo>
                <a:lnTo>
                  <a:pt x="219908" y="115282"/>
                </a:lnTo>
                <a:cubicBezTo>
                  <a:pt x="220602" y="116946"/>
                  <a:pt x="225063" y="126666"/>
                  <a:pt x="235728" y="126666"/>
                </a:cubicBezTo>
                <a:cubicBezTo>
                  <a:pt x="236444" y="126666"/>
                  <a:pt x="237189" y="126622"/>
                  <a:pt x="237963" y="126529"/>
                </a:cubicBezTo>
                <a:cubicBezTo>
                  <a:pt x="237963" y="126529"/>
                  <a:pt x="235441" y="114424"/>
                  <a:pt x="223995" y="114424"/>
                </a:cubicBezTo>
                <a:cubicBezTo>
                  <a:pt x="223041" y="114424"/>
                  <a:pt x="222026" y="114508"/>
                  <a:pt x="220944" y="114690"/>
                </a:cubicBezTo>
                <a:lnTo>
                  <a:pt x="193567" y="99891"/>
                </a:lnTo>
                <a:cubicBezTo>
                  <a:pt x="191347" y="96192"/>
                  <a:pt x="189127" y="92492"/>
                  <a:pt x="186463" y="88940"/>
                </a:cubicBezTo>
                <a:lnTo>
                  <a:pt x="186463" y="88940"/>
                </a:lnTo>
                <a:lnTo>
                  <a:pt x="207921" y="92344"/>
                </a:lnTo>
                <a:cubicBezTo>
                  <a:pt x="209618" y="94525"/>
                  <a:pt x="214589" y="99882"/>
                  <a:pt x="221941" y="99882"/>
                </a:cubicBezTo>
                <a:cubicBezTo>
                  <a:pt x="223567" y="99882"/>
                  <a:pt x="225310" y="99620"/>
                  <a:pt x="227160" y="99003"/>
                </a:cubicBezTo>
                <a:cubicBezTo>
                  <a:pt x="227160" y="99003"/>
                  <a:pt x="223091" y="89718"/>
                  <a:pt x="214078" y="89718"/>
                </a:cubicBezTo>
                <a:cubicBezTo>
                  <a:pt x="212356" y="89718"/>
                  <a:pt x="210454" y="90057"/>
                  <a:pt x="208365" y="90864"/>
                </a:cubicBezTo>
                <a:lnTo>
                  <a:pt x="183208" y="84353"/>
                </a:lnTo>
                <a:cubicBezTo>
                  <a:pt x="178028" y="77397"/>
                  <a:pt x="172405" y="70442"/>
                  <a:pt x="165893" y="63783"/>
                </a:cubicBezTo>
                <a:lnTo>
                  <a:pt x="165893" y="63783"/>
                </a:lnTo>
                <a:lnTo>
                  <a:pt x="198302" y="72662"/>
                </a:lnTo>
                <a:lnTo>
                  <a:pt x="178176" y="65558"/>
                </a:lnTo>
                <a:lnTo>
                  <a:pt x="196230" y="63635"/>
                </a:lnTo>
                <a:cubicBezTo>
                  <a:pt x="196640" y="63942"/>
                  <a:pt x="202656" y="68861"/>
                  <a:pt x="210395" y="68861"/>
                </a:cubicBezTo>
                <a:cubicBezTo>
                  <a:pt x="213833" y="68861"/>
                  <a:pt x="217610" y="67891"/>
                  <a:pt x="221388" y="65114"/>
                </a:cubicBezTo>
                <a:cubicBezTo>
                  <a:pt x="221388" y="65114"/>
                  <a:pt x="215781" y="58685"/>
                  <a:pt x="207915" y="58685"/>
                </a:cubicBezTo>
                <a:cubicBezTo>
                  <a:pt x="204714" y="58685"/>
                  <a:pt x="201138" y="59750"/>
                  <a:pt x="197414" y="62747"/>
                </a:cubicBezTo>
                <a:lnTo>
                  <a:pt x="172848" y="63487"/>
                </a:lnTo>
                <a:lnTo>
                  <a:pt x="161897" y="59491"/>
                </a:lnTo>
                <a:cubicBezTo>
                  <a:pt x="152426" y="50316"/>
                  <a:pt x="141475" y="41732"/>
                  <a:pt x="128896" y="34037"/>
                </a:cubicBezTo>
                <a:lnTo>
                  <a:pt x="128896" y="34037"/>
                </a:lnTo>
                <a:lnTo>
                  <a:pt x="169593" y="42916"/>
                </a:lnTo>
                <a:cubicBezTo>
                  <a:pt x="171371" y="45168"/>
                  <a:pt x="177325" y="51502"/>
                  <a:pt x="186012" y="51502"/>
                </a:cubicBezTo>
                <a:cubicBezTo>
                  <a:pt x="188171" y="51502"/>
                  <a:pt x="190500" y="51111"/>
                  <a:pt x="192975" y="50168"/>
                </a:cubicBezTo>
                <a:cubicBezTo>
                  <a:pt x="192975" y="50168"/>
                  <a:pt x="188013" y="39847"/>
                  <a:pt x="177764" y="39847"/>
                </a:cubicBezTo>
                <a:cubicBezTo>
                  <a:pt x="175497" y="39847"/>
                  <a:pt x="172972" y="40352"/>
                  <a:pt x="170185" y="41584"/>
                </a:cubicBezTo>
                <a:lnTo>
                  <a:pt x="144287" y="33889"/>
                </a:lnTo>
                <a:lnTo>
                  <a:pt x="187351" y="27378"/>
                </a:lnTo>
                <a:cubicBezTo>
                  <a:pt x="189329" y="28582"/>
                  <a:pt x="194957" y="31436"/>
                  <a:pt x="201706" y="31436"/>
                </a:cubicBezTo>
                <a:cubicBezTo>
                  <a:pt x="206569" y="31436"/>
                  <a:pt x="212015" y="29954"/>
                  <a:pt x="217096" y="25306"/>
                </a:cubicBezTo>
                <a:cubicBezTo>
                  <a:pt x="217096" y="25306"/>
                  <a:pt x="210574" y="19295"/>
                  <a:pt x="202069" y="19295"/>
                </a:cubicBezTo>
                <a:cubicBezTo>
                  <a:pt x="197635" y="19295"/>
                  <a:pt x="192663" y="20928"/>
                  <a:pt x="187795" y="25898"/>
                </a:cubicBezTo>
                <a:lnTo>
                  <a:pt x="132744" y="30485"/>
                </a:lnTo>
                <a:lnTo>
                  <a:pt x="108918" y="23234"/>
                </a:lnTo>
                <a:cubicBezTo>
                  <a:pt x="80061" y="10063"/>
                  <a:pt x="44396" y="1332"/>
                  <a:pt x="0" y="0"/>
                </a:cubicBezTo>
                <a:close/>
              </a:path>
            </a:pathLst>
          </a:custGeom>
          <a:solidFill>
            <a:schemeClr val="lt1">
              <a:alpha val="2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02E08F8-0860-BFA9-8F81-564DC25FCAC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1624" r="21624"/>
          <a:stretch>
            <a:fillRect/>
          </a:stretch>
        </p:blipFill>
        <p:spPr>
          <a:xfrm>
            <a:off x="1037772" y="1596265"/>
            <a:ext cx="2416628" cy="2236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1E6B5F-D937-B410-795C-8EB4A0503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552" y="230793"/>
            <a:ext cx="1728439" cy="1128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875B0-17BF-A716-3868-673B8E2BD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39" y="230793"/>
            <a:ext cx="976429" cy="111004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320B476-E16A-E23F-DF3D-C37558C26D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478"/>
          <a:stretch/>
        </p:blipFill>
        <p:spPr>
          <a:xfrm>
            <a:off x="672435" y="4240603"/>
            <a:ext cx="2961027" cy="869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68D1BF-FC74-ED9E-A639-4F5F414C01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6215" y="79192"/>
            <a:ext cx="5134167" cy="1022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46DD32-8F21-28B0-B070-970D60AA6B42}"/>
              </a:ext>
            </a:extLst>
          </p:cNvPr>
          <p:cNvSpPr txBox="1"/>
          <p:nvPr/>
        </p:nvSpPr>
        <p:spPr>
          <a:xfrm>
            <a:off x="732601" y="4025335"/>
            <a:ext cx="28353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Projekt je sufinancirala EU iz </a:t>
            </a:r>
            <a:r>
              <a:rPr lang="hr-HR" sz="11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ESF</a:t>
            </a:r>
            <a:r>
              <a:rPr lang="hr-HR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hr-HR" sz="11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EFRR</a:t>
            </a:r>
            <a:endParaRPr lang="en-US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gricultural Land Investment Pitch Deck by Slidesgo">
  <a:themeElements>
    <a:clrScheme name="Simple Light">
      <a:dk1>
        <a:srgbClr val="473528"/>
      </a:dk1>
      <a:lt1>
        <a:srgbClr val="FD8D8D"/>
      </a:lt1>
      <a:dk2>
        <a:srgbClr val="C35C5C"/>
      </a:dk2>
      <a:lt2>
        <a:srgbClr val="FFECE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72E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On-screen Show (16:9)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Lato</vt:lpstr>
      <vt:lpstr>Solway</vt:lpstr>
      <vt:lpstr>Arial</vt:lpstr>
      <vt:lpstr>Agricultural Land Investment Pitch Deck by Slidesgo</vt:lpstr>
      <vt:lpstr>VINKOVAČKI REGIONALNI CENTAR KOMPETENTNOSTI U POLJOPRIVREDI, OPSTANAK POLJOPRIVREDE I DEMOGRAFSKA REVITALIZACIJA SLAVONIJE I BARANJE  „Vinkovački regionalni centar kompetentnosti u poljoprivredi kao kreativan i inovativan oblik obrazovanja i osposobljavanja aktivno doprinosi demografskoj revitalizaciji Slavonije i Baranje, jer omogućuje razvoj poljoprivredne ekonomske neovisnosti suvremenog hrvatskog gospodarstva.”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Korisnik</dc:creator>
  <cp:lastModifiedBy>Sandra Cvikić</cp:lastModifiedBy>
  <cp:revision>1</cp:revision>
  <dcterms:modified xsi:type="dcterms:W3CDTF">2024-10-14T09:49:42Z</dcterms:modified>
</cp:coreProperties>
</file>